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927A2-3072-4CB3-ABE8-0BED8A8C0E0F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5EB8-713F-4F87-85A1-344369ABE4D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25EB8-713F-4F87-85A1-344369ABE4D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782ECA-5F3E-4CFD-8395-581EFE18D0BA}" type="datetimeFigureOut">
              <a:rPr lang="ru-RU" smtClean="0"/>
              <a:pPr/>
              <a:t>21.11.2012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32A3FE-0FB6-47E2-B1F4-D1DCFAD0565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2204864"/>
            <a:ext cx="6264696" cy="139776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>
                <a:gd name="adj" fmla="val 27013"/>
              </a:avLst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>
                <a:ln w="508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ru-RU" sz="5400" b="1" cap="none" spc="0" dirty="0" smtClean="0">
                <a:ln w="508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ирамида</a:t>
            </a:r>
            <a:endParaRPr lang="ru-RU" sz="5400" b="1" cap="none" spc="0" dirty="0">
              <a:ln w="508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4046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№3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980728"/>
            <a:ext cx="24482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Дано:</a:t>
            </a:r>
            <a:endParaRPr lang="en-US" sz="2000" b="1" i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ABCDS-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правильная пирамида.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AB=BC=AC=1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см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бок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=3см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000" b="1" i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Найти: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V-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r>
              <a:rPr lang="ru-RU" b="1" dirty="0" smtClean="0"/>
              <a:t> 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3718679"/>
            <a:ext cx="4392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бок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=1/2·p·l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p=3a=3·1=3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см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l=S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бок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/(p/2)=3/(3/2)=2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см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√3/6=√3/6см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Рассмотрим ∆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SKO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По теореме Пифагора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SO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SK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KO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=√4-3/36=√47/2√3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√3/4=1·√3/4=√3/4см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=1/3·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·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h=1/3·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3/4·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√47/2√3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141/24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3=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47/24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см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3284984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Решение: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558924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Ответ: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47/24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см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908720"/>
            <a:ext cx="259228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осдедня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20072" y="4005064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Презентация ученицы 11 класса «а»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Школы №531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Либиной Марии.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60932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г.Москва 2012г.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7584" y="76470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  <a:cs typeface="AngsanaUPC" pitchFamily="18" charset="-34"/>
              </a:rPr>
              <a:t>Пирамидой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ngsanaUPC" pitchFamily="18" charset="-34"/>
              </a:rPr>
              <a:t>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ngsanaUPC" pitchFamily="18" charset="-34"/>
              </a:rPr>
              <a:t>называется многогранник, который состоит из плоского многоугольника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ngsanaUPC" pitchFamily="18" charset="-34"/>
              </a:rPr>
              <a:t>–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  <a:cs typeface="AngsanaUPC" pitchFamily="18" charset="-34"/>
              </a:rPr>
              <a:t>основания пирамиды,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ngsanaUPC" pitchFamily="18" charset="-34"/>
              </a:rPr>
              <a:t>точки, не лежащей в плоскости основания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ngsanaUPC" pitchFamily="18" charset="-34"/>
              </a:rPr>
              <a:t>–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  <a:cs typeface="AngsanaUPC" pitchFamily="18" charset="-34"/>
              </a:rPr>
              <a:t>вершины пирамиды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AngsanaUPC" pitchFamily="18" charset="-34"/>
              </a:rPr>
              <a:t>и всех отрезков, соединяющих вершину пирамиды с точками основания.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  <a:cs typeface="AngsanaUPC" pitchFamily="18" charset="-34"/>
            </a:endParaRPr>
          </a:p>
        </p:txBody>
      </p:sp>
      <p:pic>
        <p:nvPicPr>
          <p:cNvPr id="10" name="Рисунок 9" descr="img67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068960"/>
            <a:ext cx="6336704" cy="324036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908720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Отрезки, соединяющие вершину пирамиды с вершинами основания, называются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боковыми ребрами.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Высотой пирамиды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называется перпендикуляр, опущенный из вершины пирамиды на плоскость основания.</a:t>
            </a:r>
            <a:endParaRPr lang="ru-RU" sz="2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пирамида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789040"/>
            <a:ext cx="3816424" cy="25202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196752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Пирамида называется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правильной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если ее основание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–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правильный многоугольник, а высота проходит через центр основания.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пирамида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412776"/>
            <a:ext cx="3600400" cy="3600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Теорема:</a:t>
            </a:r>
          </a:p>
          <a:p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87624" y="1340768"/>
            <a:ext cx="1368152" cy="27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71600" y="148478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Плоскость, пересекающая пирамиду и параллельная ее основанию, отсекает подобную теорему.</a:t>
            </a:r>
          </a:p>
          <a:p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924944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Другая часть пирамиды представляет собой</a:t>
            </a:r>
          </a:p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м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ногогранник, который называется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усеченная пирамида.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Рисунок 7" descr="усеченна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293096"/>
            <a:ext cx="5048250" cy="169545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20688"/>
            <a:ext cx="7058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сновные формулы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1340768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7624" y="1412776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Произвольная пирамида: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Правильная пирамида: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Произвольная усеченная пирамида: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Правильная усеченная пирамида: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sz="2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Рисунок 7" descr="формула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420888"/>
            <a:ext cx="1944216" cy="1296144"/>
          </a:xfrm>
          <a:prstGeom prst="rect">
            <a:avLst/>
          </a:prstGeom>
        </p:spPr>
      </p:pic>
      <p:pic>
        <p:nvPicPr>
          <p:cNvPr id="9" name="Рисунок 8" descr="формула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005064"/>
            <a:ext cx="2520280" cy="864096"/>
          </a:xfrm>
          <a:prstGeom prst="rect">
            <a:avLst/>
          </a:prstGeom>
        </p:spPr>
      </p:pic>
      <p:pic>
        <p:nvPicPr>
          <p:cNvPr id="10" name="Рисунок 9" descr="формула 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5445224"/>
            <a:ext cx="2592288" cy="720080"/>
          </a:xfrm>
          <a:prstGeom prst="rect">
            <a:avLst/>
          </a:prstGeom>
        </p:spPr>
      </p:pic>
      <p:pic>
        <p:nvPicPr>
          <p:cNvPr id="11" name="Рисунок 10" descr="формула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1916832"/>
            <a:ext cx="2016224" cy="7200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65527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История пирамиды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1340768"/>
            <a:ext cx="66967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Начало геометрии пирамиды было положено в Древнем Египте и Вавилоне, однако активное развитие получило в Древней Греции. Первый, кто установил, чему равен объем пирамиды,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был Демокрит, а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доказал 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Евдокс Книдский.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Древнегреческий математик 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Евклид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 систематизировал знания о пирамиде в XII томе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своих «Начал», а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также вывел первое определение пирамиды: </a:t>
            </a:r>
            <a:r>
              <a:rPr lang="ru-RU" sz="2400" b="1" dirty="0">
                <a:solidFill>
                  <a:srgbClr val="00B050"/>
                </a:solidFill>
                <a:latin typeface="Comic Sans MS" pitchFamily="66" charset="0"/>
              </a:rPr>
              <a:t>телесная фигура, ограниченная плоскостями, которые от одной плоскости сходятся в одной точке</a:t>
            </a:r>
            <a:r>
              <a:rPr lang="ru-RU" sz="2400" dirty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332656"/>
            <a:ext cx="3168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Задачи</a:t>
            </a:r>
            <a:endParaRPr lang="ru-RU" sz="5400" b="1" cap="all" spc="0" dirty="0">
              <a:ln w="0">
                <a:solidFill>
                  <a:schemeClr val="accent4">
                    <a:lumMod val="75000"/>
                  </a:schemeClr>
                </a:solidFill>
              </a:ln>
              <a:solidFill>
                <a:srgbClr val="00B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13407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№1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23762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Дано: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ABCS-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правильный тетраэдр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Радиус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=R</a:t>
            </a:r>
          </a:p>
          <a:p>
            <a:endParaRPr lang="en-US" sz="2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Найти: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V-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?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" name="Рисунок 10" descr="пра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268760"/>
            <a:ext cx="2924583" cy="23339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76056" y="3645024"/>
            <a:ext cx="363691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Решение: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Пусть ребра тетраэдра равны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R=a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3/3,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значит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a=R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3. 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 т.Пифагора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SH=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-AH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 =√a</a:t>
            </a:r>
            <a:r>
              <a:rPr lang="en-US" baseline="30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-R</a:t>
            </a:r>
            <a:r>
              <a:rPr lang="en-US" baseline="30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=√3R</a:t>
            </a:r>
            <a:r>
              <a:rPr lang="en-US" baseline="30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-R</a:t>
            </a:r>
            <a:r>
              <a:rPr lang="en-US" baseline="30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=R√2.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ru-RU" baseline="-25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осн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=a</a:t>
            </a:r>
            <a:r>
              <a:rPr lang="en-US" baseline="30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3/4=3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3R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/4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V=1/3·S</a:t>
            </a:r>
            <a:r>
              <a:rPr lang="ru-RU" baseline="-25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осн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·h=3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3R</a:t>
            </a:r>
            <a:r>
              <a:rPr lang="en-US" baseline="30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/4·R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2·1/3=R</a:t>
            </a:r>
            <a:r>
              <a:rPr lang="en-US" baseline="30000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6/4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endParaRPr lang="en-US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80526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R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6/4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1920" y="98072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№2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980728"/>
            <a:ext cx="25202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Дано:</a:t>
            </a:r>
            <a:endParaRPr lang="en-US" sz="2000" b="1" i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ABCDS-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правильная пирамида.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SA=SB=SC=SD=AC=BD=a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Найти: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S</a:t>
            </a:r>
            <a:r>
              <a:rPr lang="ru-RU" baseline="-2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полн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-?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V-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?</a:t>
            </a:r>
          </a:p>
          <a:p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48680"/>
            <a:ext cx="2476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339752" y="3645025"/>
            <a:ext cx="68042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Пусть сторона квадрата равна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 Тогда диагональ квадрата равна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√2. Значит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SA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SB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SC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SD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√2.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baseline="-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осн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/2.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Рассмотрим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∆SOA.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теореме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Пифагора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SO=√SA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-AO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=√a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-(a/2)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=a√3/2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Рассмотрим ∆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SKO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 По теореме Пифагора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SK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=√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OK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=√(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√3/2)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+(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/2)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=√3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/4+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/8=√7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/8=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√7/2√2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baseline="-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бок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=1/2·p·l=1/2· a√7/2√2·4a/√2=a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√7/2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baseline="-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полн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= 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√7/2+a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/2=a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(√7+1)/2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V=1/3·S</a:t>
            </a:r>
            <a:r>
              <a:rPr lang="ru-RU" baseline="-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осн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·h=1/3· 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/2· a√3/2=a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/4√3=a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√3/12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328498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Решение: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4941168"/>
            <a:ext cx="10801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Ответ: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(√7+1)/2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a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√3/12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426</TotalTime>
  <Words>503</Words>
  <Application>Microsoft Office PowerPoint</Application>
  <PresentationFormat>Экран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Мышь</dc:creator>
  <cp:lastModifiedBy>Мышь</cp:lastModifiedBy>
  <cp:revision>46</cp:revision>
  <dcterms:created xsi:type="dcterms:W3CDTF">2012-11-19T18:37:07Z</dcterms:created>
  <dcterms:modified xsi:type="dcterms:W3CDTF">2012-11-21T09:42:52Z</dcterms:modified>
</cp:coreProperties>
</file>