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6A22-A2C6-4075-B397-18222E758223}" type="datetimeFigureOut">
              <a:rPr lang="ru-RU" smtClean="0"/>
              <a:pPr/>
              <a:t>04.12.2007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4FF7-8B07-495C-A5AE-29153CC0CB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6248" y="1142984"/>
            <a:ext cx="3429024" cy="19145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a</a:t>
            </a:r>
            <a:r>
              <a:rPr lang="en-US" sz="3200" dirty="0" err="1" smtClean="0"/>
              <a:t>∙d</a:t>
            </a:r>
            <a:endParaRPr lang="ru-RU" sz="3200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1785918" y="571480"/>
            <a:ext cx="2000264" cy="2414598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428992" y="4143380"/>
            <a:ext cx="1285884" cy="127159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¶</a:t>
            </a:r>
            <a:r>
              <a:rPr lang="en-US" dirty="0" smtClean="0"/>
              <a:t>r</a:t>
            </a:r>
            <a:r>
              <a:rPr lang="ru-RU" dirty="0" err="1" smtClean="0"/>
              <a:t>ґ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071670" y="1714488"/>
            <a:ext cx="99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ху</a:t>
            </a:r>
            <a:r>
              <a:rPr lang="ru-RU" dirty="0" smtClean="0"/>
              <a:t>):2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4714884"/>
            <a:ext cx="1557342" cy="1485904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вв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00364" y="357166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Запишите формулы для нахождения площади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/>
              <a:t>4.</a:t>
            </a:r>
            <a:r>
              <a:rPr lang="ru-RU" dirty="0"/>
              <a:t>В этот день делают рисовые колобки. А вот, что кроме риса используют для этого, мы узнаем, выполнив тест.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166"/>
            <a:ext cx="8929718" cy="5768997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1 вариант.</a:t>
            </a:r>
            <a:endParaRPr lang="ru-RU" dirty="0"/>
          </a:p>
          <a:p>
            <a:r>
              <a:rPr lang="ru-RU" dirty="0"/>
              <a:t>№1. Найдите периметр прямоугольника со сторонами 7 см и 11 см.</a:t>
            </a:r>
          </a:p>
          <a:p>
            <a:r>
              <a:rPr lang="ru-RU" dirty="0"/>
              <a:t>Ответы. А) 18 см; И) 36 см; О) 42 см.</a:t>
            </a:r>
          </a:p>
          <a:p>
            <a:r>
              <a:rPr lang="ru-RU" dirty="0"/>
              <a:t>№ 2. Найдите периметр квадрата со стороной 7 см.</a:t>
            </a:r>
          </a:p>
          <a:p>
            <a:r>
              <a:rPr lang="ru-RU" dirty="0"/>
              <a:t>Ответы. В) 49см: К) 14 см; Р) 28 см.</a:t>
            </a:r>
          </a:p>
          <a:p>
            <a:r>
              <a:rPr lang="ru-RU" dirty="0"/>
              <a:t>№3. Найдите сторону квадрата, если его периметр равен периметру прямоугольника со сторонами 6 см и 8 см.</a:t>
            </a:r>
          </a:p>
          <a:p>
            <a:r>
              <a:rPr lang="ru-RU" dirty="0"/>
              <a:t>Ответы. И) 7см, О) 14 см; М) 10см.</a:t>
            </a:r>
          </a:p>
          <a:p>
            <a:r>
              <a:rPr lang="ru-RU" dirty="0"/>
              <a:t>№4. Выполните действия 5</a:t>
            </a:r>
            <a:r>
              <a:rPr lang="ru-RU" baseline="30000" dirty="0"/>
              <a:t>2</a:t>
            </a:r>
            <a:r>
              <a:rPr lang="ru-RU" dirty="0"/>
              <a:t> + 1212 : 6.</a:t>
            </a:r>
          </a:p>
          <a:p>
            <a:r>
              <a:rPr lang="ru-RU" dirty="0"/>
              <a:t>Ответы. П) 47; С) 227; М) 225. </a:t>
            </a:r>
          </a:p>
          <a:p>
            <a:r>
              <a:rPr lang="ru-RU" b="1" dirty="0"/>
              <a:t>2 вариант.</a:t>
            </a:r>
            <a:endParaRPr lang="ru-RU" dirty="0"/>
          </a:p>
          <a:p>
            <a:r>
              <a:rPr lang="ru-RU" dirty="0"/>
              <a:t>№1. Найдите периметр прямоугольника со сторонами 8 см и 11 см.</a:t>
            </a:r>
          </a:p>
          <a:p>
            <a:r>
              <a:rPr lang="ru-RU" dirty="0"/>
              <a:t>Ответы. А) 19 см; Б) 38 см; В) 44 см.</a:t>
            </a:r>
          </a:p>
          <a:p>
            <a:r>
              <a:rPr lang="ru-RU" dirty="0"/>
              <a:t>№ 2. Найдите периметр квадрата со стороной 6 см.</a:t>
            </a:r>
          </a:p>
          <a:p>
            <a:r>
              <a:rPr lang="ru-RU" dirty="0"/>
              <a:t>Ответы. А) 49см: Е) 36 см; О) 24 см.</a:t>
            </a:r>
          </a:p>
          <a:p>
            <a:r>
              <a:rPr lang="ru-RU" dirty="0"/>
              <a:t>№3. Найдите сторону квадрата, если его периметр равен периметру прямоугольника со сторонами 10 см и 8 см.</a:t>
            </a:r>
          </a:p>
          <a:p>
            <a:r>
              <a:rPr lang="ru-RU" dirty="0"/>
              <a:t>Ответы. Б) 9 см, В) 10 см; М) 8 см.</a:t>
            </a:r>
          </a:p>
          <a:p>
            <a:r>
              <a:rPr lang="ru-RU" dirty="0"/>
              <a:t>№4. Выполните действия 6</a:t>
            </a:r>
            <a:r>
              <a:rPr lang="ru-RU" baseline="30000" dirty="0"/>
              <a:t>2</a:t>
            </a:r>
            <a:r>
              <a:rPr lang="ru-RU" dirty="0"/>
              <a:t> + 2424 : 6.</a:t>
            </a:r>
          </a:p>
          <a:p>
            <a:r>
              <a:rPr lang="ru-RU" dirty="0"/>
              <a:t>Ответы. Т) 80; Ы) 440; У) 220.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dirty="0"/>
              <a:t>Рис варят вместе с красными бобами и заворачивают в листья ирисов.</a:t>
            </a:r>
          </a:p>
          <a:p>
            <a:r>
              <a:rPr lang="ru-RU" dirty="0"/>
              <a:t>Итак, мы познакомились с вами с новым праздником и повторили решение задач, связанных с периметром прямоугольника и квадрата.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4"/>
          <p:cNvSpPr/>
          <p:nvPr/>
        </p:nvSpPr>
        <p:spPr>
          <a:xfrm>
            <a:off x="1785918" y="571480"/>
            <a:ext cx="2786082" cy="2128846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429520" y="2643182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4429132"/>
            <a:ext cx="4143404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868" y="428604"/>
            <a:ext cx="4381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Monotype Corsiva" pitchFamily="66" charset="0"/>
              </a:rPr>
              <a:t>Запишите формулы для нахождения периметра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1785926"/>
            <a:ext cx="652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786050" y="28574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р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357554" y="1571612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072330" y="314324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500562" y="3929066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714612" y="485776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Monotype Corsiva" pitchFamily="66" charset="0"/>
              </a:rPr>
              <a:t>          Какие </a:t>
            </a:r>
            <a:r>
              <a:rPr lang="ru-RU" dirty="0">
                <a:latin typeface="Monotype Corsiva" pitchFamily="66" charset="0"/>
              </a:rPr>
              <a:t>числа нужно вставить?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3000372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? </a:t>
            </a:r>
            <a:r>
              <a:rPr lang="en-US" dirty="0" smtClean="0"/>
              <a:t>S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000628" y="3071810"/>
            <a:ext cx="1060704" cy="914400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5000636"/>
            <a:ext cx="3143272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43042" y="4286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40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57884" y="371475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62150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23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786578" y="55721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00188"/>
            <a:ext cx="8229600" cy="462597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>
                <a:latin typeface="Monotype Corsiva" pitchFamily="66" charset="0"/>
              </a:rPr>
              <a:t>№1.Выполните задания и запишите в таблицу буквы, соответствующие найденным ответами и вы узнаете старое название </a:t>
            </a:r>
            <a:r>
              <a:rPr lang="ru-RU" sz="8000" dirty="0" smtClean="0">
                <a:latin typeface="Monotype Corsiva" pitchFamily="66" charset="0"/>
              </a:rPr>
              <a:t> </a:t>
            </a:r>
            <a:r>
              <a:rPr lang="ru-RU" sz="8000" dirty="0">
                <a:latin typeface="Monotype Corsiva" pitchFamily="66" charset="0"/>
              </a:rPr>
              <a:t>праздника.</a:t>
            </a:r>
          </a:p>
          <a:p>
            <a:pPr>
              <a:buNone/>
            </a:pPr>
            <a:r>
              <a:rPr lang="ru-RU" sz="8000" dirty="0"/>
              <a:t>А) Найдите периметр прямоугольника, если его стороны равны 16 см и 19 см;</a:t>
            </a:r>
          </a:p>
          <a:p>
            <a:pPr>
              <a:buNone/>
            </a:pPr>
            <a:r>
              <a:rPr lang="ru-RU" sz="8000" dirty="0"/>
              <a:t>Г) Найдите периметр прямоугольника, если его стороны равны 14 дм и 7 дм;</a:t>
            </a:r>
          </a:p>
          <a:p>
            <a:pPr>
              <a:buNone/>
            </a:pPr>
            <a:r>
              <a:rPr lang="ru-RU" sz="8000" dirty="0"/>
              <a:t>Н) Найдите периметр прямоугольника, если его стороны равны 4 дм и 3 см;</a:t>
            </a:r>
          </a:p>
          <a:p>
            <a:pPr>
              <a:buNone/>
            </a:pPr>
            <a:r>
              <a:rPr lang="ru-RU" sz="8000" dirty="0"/>
              <a:t>О) Найдите периметр прямоугольника, если его стороны равны 6 см и 32 мм;</a:t>
            </a:r>
          </a:p>
          <a:p>
            <a:pPr>
              <a:buNone/>
            </a:pPr>
            <a:r>
              <a:rPr lang="ru-RU" sz="8000" dirty="0"/>
              <a:t>Т) Найдите периметр квадрата, если его сторона равна 3 м.</a:t>
            </a:r>
          </a:p>
          <a:p>
            <a:pPr>
              <a:buNone/>
            </a:pPr>
            <a:r>
              <a:rPr lang="ru-RU" sz="8000" dirty="0"/>
              <a:t> </a:t>
            </a:r>
          </a:p>
          <a:p>
            <a:pPr>
              <a:buNone/>
            </a:pPr>
            <a:r>
              <a:rPr lang="ru-RU" sz="4900" dirty="0"/>
              <a:t> </a:t>
            </a:r>
          </a:p>
          <a:p>
            <a:pPr>
              <a:buNone/>
            </a:pPr>
            <a:r>
              <a:rPr lang="ru-RU" sz="4900" dirty="0"/>
              <a:t> </a:t>
            </a:r>
          </a:p>
          <a:p>
            <a:pPr>
              <a:buNone/>
            </a:pPr>
            <a:r>
              <a:rPr lang="ru-RU" sz="4900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28794" y="5429264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40014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r>
                        <a:rPr lang="ru-RU" dirty="0" smtClean="0"/>
                        <a:t>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r>
                        <a:rPr lang="ru-RU" dirty="0" smtClean="0"/>
                        <a:t>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ru-RU" dirty="0" smtClean="0"/>
                        <a:t>см6мм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40дм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42дм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18см4мм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№ 2. </a:t>
            </a:r>
          </a:p>
          <a:p>
            <a:pPr>
              <a:buNone/>
            </a:pPr>
            <a:r>
              <a:rPr lang="ru-RU" dirty="0"/>
              <a:t>Найдите периметр прямоугольника, если одна из его сторон 12 см, а другая на 8 см меньше. Выберите строчку в таблице, соответствующую правильному ответу, и вы узнаете, чей это был праздник.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55721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Девочек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Мальчиков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Женщин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40см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64см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№ 3.</a:t>
            </a:r>
          </a:p>
          <a:p>
            <a:pPr>
              <a:buNone/>
            </a:pPr>
            <a:r>
              <a:rPr lang="ru-RU" dirty="0"/>
              <a:t>Найдите периметр прямоугольника, если одна из его сторон 26 см, а другая в 2 раза больше. Выберите строчку в таблице, соответствующую правильному ответу.</a:t>
            </a:r>
          </a:p>
          <a:p>
            <a:pPr>
              <a:buNone/>
            </a:pPr>
            <a:r>
              <a:rPr lang="ru-RU" dirty="0"/>
              <a:t>Этот праздник отмечается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5000636"/>
          <a:ext cx="6096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44953">
                <a:tc>
                  <a:txBody>
                    <a:bodyPr/>
                    <a:lstStyle/>
                    <a:p>
                      <a:r>
                        <a:rPr lang="ru-RU" dirty="0" smtClean="0"/>
                        <a:t>5 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августа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апреля</a:t>
                      </a:r>
                      <a:endParaRPr lang="ru-RU" dirty="0"/>
                    </a:p>
                  </a:txBody>
                  <a:tcPr/>
                </a:tc>
              </a:tr>
              <a:tr h="244953">
                <a:tc>
                  <a:txBody>
                    <a:bodyPr/>
                    <a:lstStyle/>
                    <a:p>
                      <a:r>
                        <a:rPr lang="ru-RU" dirty="0" smtClean="0"/>
                        <a:t>156см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54см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№ 4.</a:t>
            </a:r>
          </a:p>
          <a:p>
            <a:pPr>
              <a:buNone/>
            </a:pPr>
            <a:r>
              <a:rPr lang="ru-RU" dirty="0"/>
              <a:t>Периметр прямоугольника равен 56 см, одна из его сторон равна17 см. Найдите другую сторону. Выберите строчку в таблице, соответствующую правильному ответу, и вы узнаете новое название этого праздника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5643578"/>
          <a:ext cx="60960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0014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Праздник роз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Праздник ландышей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Праздник ирисов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39см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11см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№ 5. </a:t>
            </a:r>
          </a:p>
          <a:p>
            <a:pPr>
              <a:buNone/>
            </a:pPr>
            <a:r>
              <a:rPr lang="ru-RU" dirty="0"/>
              <a:t>Периметр прямоугольника равен 48 см, длина на 4 см больше ширины. Найдите стороны прямоугольника. Выберите строчку в таблице, соответствующую правильному ответу, и вы узнаете, что вывешивали над домами на шестах во время этого праздника.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918" y="5715016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карпов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знамёна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змей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10см и 14см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15см и 19см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8см и 12см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571625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№6. </a:t>
            </a:r>
          </a:p>
          <a:p>
            <a:pPr>
              <a:buNone/>
            </a:pPr>
            <a:r>
              <a:rPr lang="ru-RU" dirty="0"/>
              <a:t>Стороны прямоугольника равны 12 см и 16 см. Найдите сторону квадрата, имеющего тот же периметр. Выберите строчку в таблице, соответствующую правильному ответу, и вы узнаете обычай, который выполняют в этот день, связанный с карпом.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71604" y="5572140"/>
          <a:ext cx="60960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2876">
                <a:tc>
                  <a:txBody>
                    <a:bodyPr/>
                    <a:lstStyle/>
                    <a:p>
                      <a:r>
                        <a:rPr lang="ru-RU" dirty="0" smtClean="0"/>
                        <a:t>Съедают карпа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Пролезают сквозь карпа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Плавают с карпом</a:t>
                      </a:r>
                      <a:endParaRPr lang="ru-RU" dirty="0"/>
                    </a:p>
                  </a:txBody>
                  <a:tcPr/>
                </a:tc>
              </a:tr>
              <a:tr h="266880">
                <a:tc>
                  <a:txBody>
                    <a:bodyPr/>
                    <a:lstStyle/>
                    <a:p>
                      <a:r>
                        <a:rPr lang="ru-RU" dirty="0" smtClean="0"/>
                        <a:t>7см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28см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702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Новикова</dc:creator>
  <cp:lastModifiedBy>Ольга</cp:lastModifiedBy>
  <cp:revision>11</cp:revision>
  <dcterms:created xsi:type="dcterms:W3CDTF">2007-12-02T05:52:21Z</dcterms:created>
  <dcterms:modified xsi:type="dcterms:W3CDTF">2007-12-04T06:12:31Z</dcterms:modified>
</cp:coreProperties>
</file>